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61" r:id="rId3"/>
    <p:sldId id="282" r:id="rId4"/>
    <p:sldId id="281" r:id="rId5"/>
    <p:sldId id="280" r:id="rId6"/>
    <p:sldId id="283" r:id="rId7"/>
    <p:sldId id="279" r:id="rId8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7" name="0 Imagen" descr="Logo_PNUD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6165304"/>
            <a:ext cx="305919" cy="620688"/>
          </a:xfrm>
          <a:prstGeom prst="rect">
            <a:avLst/>
          </a:prstGeom>
        </p:spPr>
      </p:pic>
      <p:pic>
        <p:nvPicPr>
          <p:cNvPr id="8" name="6 Imagen" descr="Logo_ProtCivil.jp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6984" y="6158266"/>
            <a:ext cx="591360" cy="583102"/>
          </a:xfrm>
          <a:prstGeom prst="rect">
            <a:avLst/>
          </a:prstGeom>
        </p:spPr>
      </p:pic>
      <p:pic>
        <p:nvPicPr>
          <p:cNvPr id="9" name="8 Imagen" descr="Logo_GobiernoChiapas.jpg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84368" y="6165304"/>
            <a:ext cx="1115616" cy="5112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DA2-A42D-455A-9E08-23CB5DF0B83C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2A8-56E4-4D8F-AE3B-35E4D7F6F09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D488-C493-4DA9-8718-906A67C54956}" type="datetimeFigureOut">
              <a:rPr lang="es-MX" smtClean="0"/>
              <a:pPr/>
              <a:t>30/03/2012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E497-EC47-4BBD-9AB1-39DA4A078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2483768" y="4941168"/>
            <a:ext cx="59055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467544" y="5157192"/>
            <a:ext cx="82809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MX" sz="2800" dirty="0" smtClean="0"/>
              <a:t>30 Marzo 2012</a:t>
            </a:r>
          </a:p>
          <a:p>
            <a:pPr algn="r"/>
            <a:r>
              <a:rPr lang="es-MX" sz="2800" dirty="0" smtClean="0"/>
              <a:t>Escuela de Protección Civil</a:t>
            </a:r>
            <a:endParaRPr lang="es-MX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2909262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800" b="1" dirty="0" smtClean="0"/>
              <a:t>Reunión expertos para el análisis espacial para la reducción de riesgos y vulnerabilidades en el estado de Chiapas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07904" y="476672"/>
            <a:ext cx="4824536" cy="21698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/>
              <a:t>Programa de las Naciones Unidas para el Desarrollo</a:t>
            </a:r>
          </a:p>
          <a:p>
            <a:pPr>
              <a:spcBef>
                <a:spcPct val="50000"/>
              </a:spcBef>
            </a:pPr>
            <a:r>
              <a:rPr lang="es-ES" sz="2400" b="1" dirty="0"/>
              <a:t>Programa de Manejo de Riesgos de Desastres en el Sureste</a:t>
            </a:r>
            <a:r>
              <a:rPr lang="en-US" b="1" dirty="0"/>
              <a:t> </a:t>
            </a:r>
            <a:endParaRPr lang="es-MX" b="1" dirty="0"/>
          </a:p>
          <a:p>
            <a:pPr>
              <a:spcBef>
                <a:spcPct val="50000"/>
              </a:spcBef>
            </a:pPr>
            <a:endParaRPr lang="es-ES" b="1" dirty="0"/>
          </a:p>
        </p:txBody>
      </p:sp>
      <p:pic>
        <p:nvPicPr>
          <p:cNvPr id="11" name="0 Imagen" descr="Logo_PNU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648072" cy="1314894"/>
          </a:xfrm>
          <a:prstGeom prst="rect">
            <a:avLst/>
          </a:prstGeom>
        </p:spPr>
      </p:pic>
      <p:pic>
        <p:nvPicPr>
          <p:cNvPr id="12" name="6 Imagen" descr="Logo_ProtCivil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9672" y="404664"/>
            <a:ext cx="1095416" cy="1080120"/>
          </a:xfrm>
          <a:prstGeom prst="rect">
            <a:avLst/>
          </a:prstGeom>
        </p:spPr>
      </p:pic>
      <p:pic>
        <p:nvPicPr>
          <p:cNvPr id="13" name="8 Imagen" descr="Logo_GobiernoChiapas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5576" y="1916832"/>
            <a:ext cx="1885633" cy="8640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Antecedentes y justificación del comité</a:t>
            </a:r>
            <a:endParaRPr lang="es-MX" sz="2800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51520" y="908720"/>
            <a:ext cx="62646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117758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/>
              <a:t>Reuniones previas del grupo</a:t>
            </a:r>
            <a:endParaRPr lang="es-MX" sz="2800" dirty="0"/>
          </a:p>
        </p:txBody>
      </p:sp>
      <p:pic>
        <p:nvPicPr>
          <p:cNvPr id="8" name="16 Imagen" descr="IMG_263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2784138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24 Imagen" descr="IMG_264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7784" y="4365104"/>
            <a:ext cx="3008897" cy="2256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12 Imagen" descr="2011-05-24 12 36 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556792"/>
            <a:ext cx="3168352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5320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1663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Primeros Compromisos</a:t>
            </a:r>
            <a:endParaRPr lang="es-MX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0040" y="744661"/>
            <a:ext cx="853244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Formalización del Grupo de Expertos en Análisis Espacial de Riesgos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Documento institucional comprometiendo la participación de un enlace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Inventario de productos cartográficos/estadísticos por dependencia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Trazabilidad de las fuentes de información acreditando derechos de autor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Mecanismos que contribuyan al logro de los objetivos de cada una de las dependencias participantes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Análisis de necesidades y oportunidades por dependencia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Gestión de solicitudes y ofertas de información o servicios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Registro de actividades y transparencia de procesos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Valor agregado en la compilación de información geográfica sobre riesgos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Complementariedad de saberes y desarrollo de metodologías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Políticas públicas con enfoque preventivo utilizando la información geográfica de riesgos para la toma de decisiones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eriod"/>
            </a:pPr>
            <a:r>
              <a:rPr lang="es-MX" dirty="0" smtClean="0">
                <a:latin typeface="Calibri" pitchFamily="34" charset="0"/>
                <a:cs typeface="Calibri" pitchFamily="34" charset="0"/>
              </a:rPr>
              <a:t>Socialización de los peligros y vulnerabilidades presentes en Chiapas para la reducción de riesgos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251520" y="620688"/>
            <a:ext cx="62646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Necesidades identificadas</a:t>
            </a:r>
            <a:endParaRPr lang="es-MX" sz="2800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51520" y="908720"/>
            <a:ext cx="62646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23528" y="1556792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Escalas más grandes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Trabajar más con vulnerabilidad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Evitar transferencias informales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Capacitación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Continuidad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2800" dirty="0"/>
          </a:p>
        </p:txBody>
      </p:sp>
      <p:pic>
        <p:nvPicPr>
          <p:cNvPr id="12" name="13 Imagen" descr="IMG_264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6136" y="1628800"/>
            <a:ext cx="3024336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5320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Acuerdos previos</a:t>
            </a:r>
            <a:endParaRPr lang="es-MX" sz="2800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51520" y="908720"/>
            <a:ext cx="62646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14 Imagen" descr="IMG_264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8144" y="2924944"/>
            <a:ext cx="2952328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10 CuadroTexto"/>
          <p:cNvSpPr txBox="1"/>
          <p:nvPr/>
        </p:nvSpPr>
        <p:spPr>
          <a:xfrm>
            <a:off x="251520" y="1124744"/>
            <a:ext cx="61206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Concentrar y compartir información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Creación Comité acogido por CEIEG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Lineamientos sobre manejo de información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Información a nivel municipal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35320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Metodología</a:t>
            </a:r>
            <a:endParaRPr lang="es-MX" sz="2800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51520" y="908720"/>
            <a:ext cx="62646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51520" y="1124744"/>
            <a:ext cx="8892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Ponencias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Mesas de trabajo para identificar criterios de vulnerabilidad </a:t>
            </a: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Constitución </a:t>
            </a:r>
            <a:r>
              <a:rPr lang="es-MX" sz="2800" dirty="0" smtClean="0"/>
              <a:t>del comité: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MX" sz="2800" dirty="0" smtClean="0"/>
              <a:t>Instituto Protección Civil (IPC)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MX" sz="2800" dirty="0" smtClean="0"/>
              <a:t>Instituto Nacional de Estadística y Geografía (INEGI)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MX" sz="2800" dirty="0" smtClean="0"/>
              <a:t>Comité Estatal de Información de Estadística y Geográfica (CEIEG)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MX" sz="2800" dirty="0" smtClean="0"/>
              <a:t>Academia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MX" sz="2800" dirty="0" smtClean="0"/>
              <a:t>OSC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Definición mecánicas de trabajo </a:t>
            </a:r>
            <a:r>
              <a:rPr lang="es-MX" sz="2800" dirty="0" smtClean="0">
                <a:sym typeface="Wingdings" pitchFamily="2" charset="2"/>
              </a:rPr>
              <a:t> pr</a:t>
            </a:r>
            <a:r>
              <a:rPr lang="es-MX" sz="2800" dirty="0" smtClean="0">
                <a:sym typeface="Wingdings" pitchFamily="2" charset="2"/>
              </a:rPr>
              <a:t>óximas sesiones</a:t>
            </a: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35320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s-MX" b="1" dirty="0" smtClean="0"/>
              <a:t>GRACIAS</a:t>
            </a:r>
            <a:endParaRPr lang="es-MX" b="1" dirty="0"/>
          </a:p>
        </p:txBody>
      </p:sp>
      <p:pic>
        <p:nvPicPr>
          <p:cNvPr id="3" name="2 Imagen" descr="eduardo bone_Firmadigital_Grand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736178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20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</TotalTime>
  <Words>257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Benjamin</dc:creator>
  <cp:lastModifiedBy>l</cp:lastModifiedBy>
  <cp:revision>101</cp:revision>
  <dcterms:created xsi:type="dcterms:W3CDTF">2012-02-01T05:18:04Z</dcterms:created>
  <dcterms:modified xsi:type="dcterms:W3CDTF">2012-03-30T15:36:36Z</dcterms:modified>
</cp:coreProperties>
</file>